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80" r:id="rId7"/>
    <p:sldId id="267" r:id="rId8"/>
    <p:sldId id="269" r:id="rId9"/>
    <p:sldId id="278" r:id="rId10"/>
    <p:sldId id="274" r:id="rId11"/>
    <p:sldId id="281" r:id="rId12"/>
    <p:sldId id="282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89B3B6-EB8D-44A1-94E8-32D8350B14EF}" type="datetimeFigureOut">
              <a:rPr lang="en-US" smtClean="0"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444ECB-DEA3-4C97-98F7-57DC8DFD6B6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Characterization </a:t>
            </a:r>
            <a:r>
              <a:rPr lang="en-US" b="1" dirty="0"/>
              <a:t>Methods for SET </a:t>
            </a:r>
            <a:r>
              <a:rPr lang="en-US" b="1" dirty="0" smtClean="0"/>
              <a:t>Cards Using </a:t>
            </a:r>
            <a:r>
              <a:rPr lang="en-US" b="1" dirty="0"/>
              <a:t>Image Processing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8768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Benjamin Marks</a:t>
            </a:r>
          </a:p>
          <a:p>
            <a:endParaRPr lang="en-US" dirty="0"/>
          </a:p>
          <a:p>
            <a:r>
              <a:rPr lang="en-US" dirty="0" smtClean="0"/>
              <a:t>Summer Ventures in Science and Mathematics 2011</a:t>
            </a:r>
          </a:p>
          <a:p>
            <a:r>
              <a:rPr lang="en-US" dirty="0" smtClean="0"/>
              <a:t>Appalachian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and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possible? </a:t>
            </a:r>
          </a:p>
          <a:p>
            <a:pPr lvl="1"/>
            <a:r>
              <a:rPr lang="en-US" dirty="0" smtClean="0"/>
              <a:t>Yes</a:t>
            </a:r>
          </a:p>
          <a:p>
            <a:endParaRPr lang="en-US" dirty="0" smtClean="0"/>
          </a:p>
          <a:p>
            <a:r>
              <a:rPr lang="en-US" dirty="0" smtClean="0"/>
              <a:t>81/81 cards downloaded from SET website successfully interpreted</a:t>
            </a:r>
          </a:p>
          <a:p>
            <a:r>
              <a:rPr lang="en-US" dirty="0" smtClean="0"/>
              <a:t>36/36 scanned cards successfully interpreted</a:t>
            </a:r>
          </a:p>
          <a:p>
            <a:r>
              <a:rPr lang="en-US" dirty="0" smtClean="0"/>
              <a:t>Sets and Non-Sets successfully 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9498" y="4365103"/>
            <a:ext cx="171980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Card Characteristics</a:t>
            </a:r>
            <a:endParaRPr lang="en-US" dirty="0"/>
          </a:p>
        </p:txBody>
      </p:sp>
      <p:pic>
        <p:nvPicPr>
          <p:cNvPr id="4" name="CardReade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027237"/>
            <a:ext cx="6034087" cy="4525963"/>
          </a:xfrm>
        </p:spPr>
      </p:pic>
      <p:pic>
        <p:nvPicPr>
          <p:cNvPr id="2050" name="Picture 2" descr="U:\Ben Marks\Sample Set\New Folder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1870" y="-355876"/>
            <a:ext cx="1519187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 SET</a:t>
            </a:r>
            <a:endParaRPr lang="en-US" dirty="0"/>
          </a:p>
        </p:txBody>
      </p:sp>
      <p:pic>
        <p:nvPicPr>
          <p:cNvPr id="4" name="SetVerif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676400"/>
            <a:ext cx="6034087" cy="4525963"/>
          </a:xfrm>
        </p:spPr>
      </p:pic>
      <p:pic>
        <p:nvPicPr>
          <p:cNvPr id="1026" name="Picture 2" descr="U:\Ben Marks\Sample Set\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1212" y="-9468"/>
            <a:ext cx="998485" cy="14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Ben Marks\Sample Set\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7657" y="-84423"/>
            <a:ext cx="98728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Ben Marks\Sample Set\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8939" y="-55507"/>
            <a:ext cx="998487" cy="15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versatile</a:t>
            </a:r>
          </a:p>
          <a:p>
            <a:endParaRPr lang="en-US" dirty="0"/>
          </a:p>
          <a:p>
            <a:r>
              <a:rPr lang="en-US" dirty="0" smtClean="0"/>
              <a:t>Solving Sets?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Belongie</a:t>
            </a:r>
            <a:r>
              <a:rPr lang="en-US" dirty="0"/>
              <a:t>, S., Malik, J., &amp; </a:t>
            </a:r>
            <a:r>
              <a:rPr lang="en-US" dirty="0"/>
              <a:t>Puzicha</a:t>
            </a:r>
            <a:r>
              <a:rPr lang="en-US" dirty="0"/>
              <a:t>, J. (2002). Shape Matching and Object Recognition Using Shape Contexts. </a:t>
            </a:r>
            <a:r>
              <a:rPr lang="en-US" i="1" dirty="0"/>
              <a:t>IEEE Computer Society</a:t>
            </a:r>
            <a:r>
              <a:rPr lang="en-US" dirty="0"/>
              <a:t>, 509-522.</a:t>
            </a:r>
          </a:p>
          <a:p>
            <a:r>
              <a:rPr lang="en-US" dirty="0"/>
              <a:t>Grimson</a:t>
            </a:r>
            <a:r>
              <a:rPr lang="en-US" dirty="0"/>
              <a:t>, W. E. (1991). </a:t>
            </a:r>
            <a:r>
              <a:rPr lang="en-US" i="1" dirty="0"/>
              <a:t>Object Recognition by Computer; The Role of Geometric Constraints.</a:t>
            </a:r>
            <a:r>
              <a:rPr lang="en-US" dirty="0"/>
              <a:t> The MIT Press Classics Series.</a:t>
            </a:r>
          </a:p>
          <a:p>
            <a:r>
              <a:rPr lang="en-US" i="1" dirty="0"/>
              <a:t>How to Play Set®; Rules and Overview</a:t>
            </a:r>
            <a:r>
              <a:rPr lang="en-US" dirty="0"/>
              <a:t>. (</a:t>
            </a:r>
            <a:r>
              <a:rPr lang="en-US" dirty="0"/>
              <a:t>n.d.</a:t>
            </a:r>
            <a:r>
              <a:rPr lang="en-US" dirty="0"/>
              <a:t>). Retrieved July 26, 2011, from SET: http://setgame.com/set/rules_set.htm</a:t>
            </a:r>
          </a:p>
          <a:p>
            <a:r>
              <a:rPr lang="en-US" dirty="0"/>
              <a:t>Parker, J. R. (1996). </a:t>
            </a:r>
            <a:r>
              <a:rPr lang="en-US" i="1" dirty="0"/>
              <a:t>Algorithms for Image Processing and Computer Vision.</a:t>
            </a:r>
            <a:r>
              <a:rPr lang="en-US" dirty="0"/>
              <a:t> Wiley.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Rahman</a:t>
            </a:r>
            <a:r>
              <a:rPr lang="en-US" dirty="0"/>
              <a:t> </a:t>
            </a:r>
            <a:r>
              <a:rPr lang="en-US" dirty="0" smtClean="0"/>
              <a:t>Tashakkori</a:t>
            </a:r>
            <a:endParaRPr lang="en-US" dirty="0" smtClean="0"/>
          </a:p>
          <a:p>
            <a:r>
              <a:rPr lang="en-US" dirty="0" smtClean="0"/>
              <a:t>Mr. Dale </a:t>
            </a:r>
            <a:r>
              <a:rPr lang="en-US" dirty="0" smtClean="0"/>
              <a:t>Henries</a:t>
            </a:r>
            <a:endParaRPr lang="en-US" dirty="0" smtClean="0"/>
          </a:p>
          <a:p>
            <a:r>
              <a:rPr lang="en-US" dirty="0" smtClean="0"/>
              <a:t>Mr. Ahmad </a:t>
            </a:r>
            <a:r>
              <a:rPr lang="en-US" dirty="0" smtClean="0"/>
              <a:t>Ghadiri</a:t>
            </a:r>
            <a:endParaRPr lang="en-US" dirty="0" smtClean="0"/>
          </a:p>
          <a:p>
            <a:r>
              <a:rPr lang="en-US" dirty="0" smtClean="0"/>
              <a:t>Ms. Lori </a:t>
            </a:r>
            <a:r>
              <a:rPr lang="en-US" dirty="0" smtClean="0"/>
              <a:t>Tyler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Summer Ventures in Science and Mathematics </a:t>
            </a:r>
          </a:p>
          <a:p>
            <a:pPr marL="0" indent="0">
              <a:buNone/>
            </a:pPr>
            <a:r>
              <a:rPr lang="en-US" dirty="0" smtClean="0"/>
              <a:t>Appalachian State University</a:t>
            </a:r>
          </a:p>
          <a:p>
            <a:pPr marL="0" indent="0">
              <a:buNone/>
            </a:pPr>
            <a:r>
              <a:rPr lang="en-US" dirty="0" smtClean="0"/>
              <a:t>2011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</a:p>
          <a:p>
            <a:r>
              <a:rPr lang="en-US" dirty="0" smtClean="0"/>
              <a:t>Card Characteristics</a:t>
            </a:r>
          </a:p>
          <a:p>
            <a:r>
              <a:rPr lang="en-US" dirty="0" smtClean="0"/>
              <a:t>Sets</a:t>
            </a:r>
          </a:p>
          <a:p>
            <a:pPr lvl="1"/>
            <a:r>
              <a:rPr lang="en-US" i="1" dirty="0" smtClean="0"/>
              <a:t>Three cards</a:t>
            </a:r>
          </a:p>
          <a:p>
            <a:pPr lvl="1"/>
            <a:r>
              <a:rPr lang="en-US" i="1" dirty="0" smtClean="0"/>
              <a:t>Each </a:t>
            </a:r>
            <a:r>
              <a:rPr lang="en-US" i="1" dirty="0"/>
              <a:t>feature is </a:t>
            </a:r>
            <a:r>
              <a:rPr lang="en-US" i="1" dirty="0" smtClean="0"/>
              <a:t>either the </a:t>
            </a:r>
            <a:r>
              <a:rPr lang="en-US" i="1" dirty="0"/>
              <a:t>same on each card </a:t>
            </a:r>
            <a:r>
              <a:rPr lang="en-US" i="1" dirty="0" smtClean="0"/>
              <a:t>or is </a:t>
            </a:r>
            <a:r>
              <a:rPr lang="en-US" i="1" dirty="0"/>
              <a:t>different on each card 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1747838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2312458"/>
            <a:ext cx="1944953" cy="14213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65248" y="2312458"/>
            <a:ext cx="1944953" cy="142134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32248" y="2312458"/>
            <a:ext cx="1944953" cy="14213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78152" y="4676775"/>
            <a:ext cx="2044170" cy="12763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352800" y="4676775"/>
            <a:ext cx="2044170" cy="12763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6019800" y="4676775"/>
            <a:ext cx="204417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Is it possible to recognize the characteristics of a SET card with Image Processing?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 RGB values (0-255)</a:t>
            </a:r>
          </a:p>
          <a:p>
            <a:endParaRPr lang="en-US" dirty="0"/>
          </a:p>
          <a:p>
            <a:r>
              <a:rPr lang="en-US" dirty="0" smtClean="0"/>
              <a:t>Skip white pixels</a:t>
            </a:r>
          </a:p>
          <a:p>
            <a:endParaRPr lang="en-US" dirty="0"/>
          </a:p>
          <a:p>
            <a:r>
              <a:rPr lang="en-US" dirty="0" smtClean="0"/>
              <a:t>When are some colors present in higher intensity than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contiguous groups of pixels are present?</a:t>
            </a:r>
          </a:p>
          <a:p>
            <a:endParaRPr lang="en-US" dirty="0"/>
          </a:p>
          <a:p>
            <a:r>
              <a:rPr lang="en-US" dirty="0" smtClean="0"/>
              <a:t>Minimum number of pixels to be a shape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200400"/>
            <a:ext cx="4229100" cy="332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6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Holes Filled</a:t>
            </a:r>
          </a:p>
          <a:p>
            <a:endParaRPr lang="en-US" dirty="0"/>
          </a:p>
          <a:p>
            <a:r>
              <a:rPr lang="en-US" dirty="0" smtClean="0"/>
              <a:t>Each pixel has a value (0 or 1)</a:t>
            </a:r>
          </a:p>
          <a:p>
            <a:endParaRPr lang="en-US" dirty="0"/>
          </a:p>
          <a:p>
            <a:r>
              <a:rPr lang="en-US" dirty="0" smtClean="0"/>
              <a:t>How many pixels are associated with shapes?</a:t>
            </a:r>
          </a:p>
          <a:p>
            <a:endParaRPr lang="en-US" dirty="0"/>
          </a:p>
          <a:p>
            <a:r>
              <a:rPr lang="en-US" dirty="0" smtClean="0"/>
              <a:t>Ratio of pixels in 1 shape to total pixels in image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762000"/>
            <a:ext cx="15335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4100"/>
            <a:ext cx="1571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Holes Filled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much did we need to fill in?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𝐻𝑜𝑤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𝑚𝑎𝑛𝑦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𝑝𝑖𝑥𝑒𝑙𝑠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𝑤𝑒𝑟𝑒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𝑓𝑖𝑙𝑙𝑒𝑑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𝐻𝑜𝑤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𝑚𝑎𝑛𝑦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𝑝𝑖𝑥𝑒𝑙𝑠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𝑎𝑟𝑒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𝑡h𝑒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𝑒𝑛𝑡𝑖𝑟𝑒</m:t>
                        </m:r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</a:rPr>
                          <m:t>𝑠h𝑎𝑝𝑒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4 characteristics the same or different on all 3 cards?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26376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259805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169</TotalTime>
  <Words>352</Words>
  <Application>Microsoft Office PowerPoint</Application>
  <PresentationFormat>On-screen Show (4:3)</PresentationFormat>
  <Paragraphs>66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Characterization Methods for SET Cards Using Image Processing </vt:lpstr>
      <vt:lpstr>What is SET?</vt:lpstr>
      <vt:lpstr>Some Examples</vt:lpstr>
      <vt:lpstr>PowerPoint Presentation</vt:lpstr>
      <vt:lpstr>Color</vt:lpstr>
      <vt:lpstr>Number</vt:lpstr>
      <vt:lpstr>Shape</vt:lpstr>
      <vt:lpstr>Shading</vt:lpstr>
      <vt:lpstr>Is it a SET?</vt:lpstr>
      <vt:lpstr>Sets and Image Processing</vt:lpstr>
      <vt:lpstr>Detecting Card Characteristics</vt:lpstr>
      <vt:lpstr>Detecting a SET</vt:lpstr>
      <vt:lpstr>Further Research</vt:lpstr>
      <vt:lpstr>References</vt:lpstr>
      <vt:lpstr>Acknowledgements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Image Processing Characterization Methods for SET Cards</dc:title>
  <dc:creator>AppState User</dc:creator>
  <cp:lastModifiedBy>AppState User</cp:lastModifiedBy>
  <cp:revision>13</cp:revision>
  <dcterms:created xsi:type="dcterms:W3CDTF">2011-07-27T13:45:48Z</dcterms:created>
  <dcterms:modified xsi:type="dcterms:W3CDTF">2011-07-28T17:51:11Z</dcterms:modified>
</cp:coreProperties>
</file>